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87" r:id="rId2"/>
    <p:sldId id="304" r:id="rId3"/>
    <p:sldId id="299" r:id="rId4"/>
    <p:sldId id="300" r:id="rId5"/>
    <p:sldId id="301" r:id="rId6"/>
    <p:sldId id="303" r:id="rId7"/>
    <p:sldId id="302" r:id="rId8"/>
    <p:sldId id="289" r:id="rId9"/>
    <p:sldId id="290" r:id="rId10"/>
    <p:sldId id="298" r:id="rId11"/>
    <p:sldId id="292" r:id="rId12"/>
    <p:sldId id="296" r:id="rId13"/>
    <p:sldId id="293" r:id="rId14"/>
    <p:sldId id="294" r:id="rId15"/>
    <p:sldId id="291" r:id="rId16"/>
  </p:sldIdLst>
  <p:sldSz cx="9144000" cy="6858000" type="screen4x3"/>
  <p:notesSz cx="6735763" cy="98694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FFFF99"/>
    <a:srgbClr val="491817"/>
    <a:srgbClr val="1C2B44"/>
    <a:srgbClr val="1B452E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601" autoAdjust="0"/>
  </p:normalViewPr>
  <p:slideViewPr>
    <p:cSldViewPr>
      <p:cViewPr varScale="1">
        <p:scale>
          <a:sx n="80" d="100"/>
          <a:sy n="80" d="100"/>
        </p:scale>
        <p:origin x="-10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14F81F1-5C7F-4C3E-B800-B5F857002418}" type="datetimeFigureOut">
              <a:rPr lang="ru-RU"/>
              <a:pPr>
                <a:defRPr/>
              </a:pPr>
              <a:t>06.01.2014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0113" y="739775"/>
            <a:ext cx="493553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7888"/>
            <a:ext cx="5389563" cy="4441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4188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4188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3569165-BAE1-418E-8315-CDE33D2BF9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06091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F23D4D-99CF-492E-A62E-1D125C2C33FB}" type="datetimeFigureOut">
              <a:rPr lang="ru-RU" smtClean="0"/>
              <a:pPr>
                <a:defRPr/>
              </a:pPr>
              <a:t>06.01.2014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2AB186-5196-4C97-9E08-2D41E3F9CA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528484-4DF7-4923-9571-19B65C353671}" type="datetimeFigureOut">
              <a:rPr lang="ru-RU" smtClean="0"/>
              <a:pPr>
                <a:defRPr/>
              </a:pPr>
              <a:t>06.01.2014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67420D-B81A-49F3-A6E6-1D73BF5EAD0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B55289-647A-465E-B7B0-19E023411862}" type="datetimeFigureOut">
              <a:rPr lang="ru-RU" smtClean="0"/>
              <a:pPr>
                <a:defRPr/>
              </a:pPr>
              <a:t>06.01.2014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0128BA-04DF-464B-ACA6-BB0ECE18361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8F6BCD-BB5A-4991-A2C1-580320A1A289}" type="datetimeFigureOut">
              <a:rPr lang="ru-RU" smtClean="0"/>
              <a:pPr>
                <a:defRPr/>
              </a:pPr>
              <a:t>06.01.2014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E3A5CA-DCAB-476D-9A87-319495FC685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CE0B0AE-911B-4C09-BA4D-219FA8A36DC1}" type="datetimeFigureOut">
              <a:rPr lang="ru-RU" smtClean="0"/>
              <a:pPr>
                <a:defRPr/>
              </a:pPr>
              <a:t>06.01.2014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67BE32-036B-42F0-9A2B-7CF5026D36A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EC6F81-A6C8-448D-AF97-782CE1F1361D}" type="datetimeFigureOut">
              <a:rPr lang="ru-RU" smtClean="0"/>
              <a:pPr>
                <a:defRPr/>
              </a:pPr>
              <a:t>06.01.2014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EA24FC-9508-450F-8C6F-CF5E2194E97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7C4A44-EF69-4D3D-BBC1-F2C987DE86FD}" type="datetimeFigureOut">
              <a:rPr lang="ru-RU" smtClean="0"/>
              <a:pPr>
                <a:defRPr/>
              </a:pPr>
              <a:t>06.01.2014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76D097-8284-4013-90D6-ADCB2F6F7E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E3388E-AE93-4BB7-B6E7-D46EC3A675F9}" type="datetimeFigureOut">
              <a:rPr lang="ru-RU" smtClean="0"/>
              <a:pPr>
                <a:defRPr/>
              </a:pPr>
              <a:t>06.01.2014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A9B088-B79E-4595-BA6A-32F03B684B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FBAE4C-9761-477D-B37D-B48B8D6A79AE}" type="datetimeFigureOut">
              <a:rPr lang="ru-RU" smtClean="0"/>
              <a:pPr>
                <a:defRPr/>
              </a:pPr>
              <a:t>06.01.2014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E6CF62-EDE3-4764-913B-F34A87EEE2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BF470C-0096-4FFC-AFAF-42436F9EE106}" type="datetimeFigureOut">
              <a:rPr lang="ru-RU" smtClean="0"/>
              <a:pPr>
                <a:defRPr/>
              </a:pPr>
              <a:t>06.01.2014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2DB0E5-A534-4057-B36D-9137810D6B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8DEC2B-D491-4CD8-A132-DA0354AC9E47}" type="datetimeFigureOut">
              <a:rPr lang="ru-RU" smtClean="0"/>
              <a:pPr>
                <a:defRPr/>
              </a:pPr>
              <a:t>06.01.2014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F403DDFA-A540-406D-AD94-AA7C4AB209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DB2ABA3-0AB7-406E-AA6B-5BF62ADBF628}" type="datetimeFigureOut">
              <a:rPr lang="ru-RU" smtClean="0"/>
              <a:pPr>
                <a:defRPr/>
              </a:pPr>
              <a:t>06.01.2014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1E591B4D-3A4B-461E-A911-C24BE6927C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emf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1" y="2420888"/>
            <a:ext cx="775340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ПРЕДПРИЯТИЯ НАШЕГО ГОРОДА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Рабочий стол\готовый\колбасный\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472" t="5946" r="6475" b="9004"/>
          <a:stretch>
            <a:fillRect/>
          </a:stretch>
        </p:blipFill>
        <p:spPr bwMode="auto">
          <a:xfrm>
            <a:off x="0" y="1285860"/>
            <a:ext cx="4536504" cy="48962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Documents and Settings\Администратор\Рабочий стол\готовый\колбасный\7.JPG"/>
          <p:cNvPicPr>
            <a:picLocks noChangeAspect="1" noChangeArrowheads="1"/>
          </p:cNvPicPr>
          <p:nvPr/>
        </p:nvPicPr>
        <p:blipFill>
          <a:blip r:embed="rId3" cstate="print"/>
          <a:srcRect l="9017" t="3333" r="17643"/>
          <a:stretch>
            <a:fillRect/>
          </a:stretch>
        </p:blipFill>
        <p:spPr bwMode="auto">
          <a:xfrm>
            <a:off x="4643438" y="857232"/>
            <a:ext cx="4283968" cy="49676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6108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643174" y="142852"/>
            <a:ext cx="56436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Мамадышское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РайПО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F:\МОИ ДОКУМЕНТЫ\Книги\Книга о районе\IMG_3775.JPG"/>
          <p:cNvPicPr>
            <a:picLocks noChangeAspect="1" noChangeArrowheads="1"/>
          </p:cNvPicPr>
          <p:nvPr/>
        </p:nvPicPr>
        <p:blipFill>
          <a:blip r:embed="rId2" cstate="print"/>
          <a:srcRect l="7087" r="4176"/>
          <a:stretch>
            <a:fillRect/>
          </a:stretch>
        </p:blipFill>
        <p:spPr bwMode="auto">
          <a:xfrm>
            <a:off x="500034" y="857232"/>
            <a:ext cx="3384376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Documents and Settings\Администратор\Рабочий стол\готовый\Райпо цехлары\100_9702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13663" t="9537" r="3680"/>
          <a:stretch>
            <a:fillRect/>
          </a:stretch>
        </p:blipFill>
        <p:spPr bwMode="auto">
          <a:xfrm>
            <a:off x="500034" y="3876476"/>
            <a:ext cx="3286148" cy="258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 descr="C:\Users\Эльвира\Desktop\4-bi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02" t="2899" r="2919" b="2587"/>
          <a:stretch/>
        </p:blipFill>
        <p:spPr bwMode="auto">
          <a:xfrm>
            <a:off x="5286380" y="3714752"/>
            <a:ext cx="2324439" cy="285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572000" y="714356"/>
            <a:ext cx="3663913" cy="274031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/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4" y="642918"/>
            <a:ext cx="3606101" cy="2765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09" y="714356"/>
            <a:ext cx="3617875" cy="2714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2" descr="C:\Users\Эльвира\Desktop\райпо салат\DSCN014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r="240" b="13534"/>
          <a:stretch/>
        </p:blipFill>
        <p:spPr bwMode="auto">
          <a:xfrm>
            <a:off x="785786" y="3643314"/>
            <a:ext cx="4430009" cy="287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Эльвира\Desktop\райпо салат\DSCN01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3542882"/>
            <a:ext cx="2143140" cy="289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 rot="10800000" flipV="1">
            <a:off x="2357422" y="230833"/>
            <a:ext cx="37862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Мамадышский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рыбзавод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C:\Users\Эльвира\Desktop\рыб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1357298"/>
            <a:ext cx="3787354" cy="422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Эльвира\Desktop\рыба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6" y="1571612"/>
            <a:ext cx="3489871" cy="416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1571604" y="285728"/>
            <a:ext cx="671517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Мамадышский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сыродельно-маслодельный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комбинат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1903" t="32388" r="11583" b="6314"/>
          <a:stretch>
            <a:fillRect/>
          </a:stretch>
        </p:blipFill>
        <p:spPr bwMode="auto">
          <a:xfrm>
            <a:off x="428596" y="1071546"/>
            <a:ext cx="3257812" cy="1938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45426" y="3857628"/>
            <a:ext cx="2041086" cy="2286016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rcRect l="3941" t="35962" r="12059" b="12723"/>
          <a:stretch>
            <a:fillRect/>
          </a:stretch>
        </p:blipFill>
        <p:spPr bwMode="auto">
          <a:xfrm>
            <a:off x="4143372" y="1142984"/>
            <a:ext cx="3925263" cy="2220351"/>
          </a:xfrm>
          <a:prstGeom prst="rect">
            <a:avLst/>
          </a:prstGeom>
          <a:noFill/>
        </p:spPr>
      </p:pic>
      <p:pic>
        <p:nvPicPr>
          <p:cNvPr id="8" name="Picture 8" descr="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78" y="4429132"/>
            <a:ext cx="210473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Users\Эльвира\Desktop\сыр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3527106"/>
            <a:ext cx="3214710" cy="2705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428736"/>
            <a:ext cx="8019491" cy="4143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5984" y="357166"/>
            <a:ext cx="5357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 П А С И Б О   З А    В Н И </a:t>
            </a:r>
            <a:r>
              <a:rPr lang="ru-RU" dirty="0" smtClean="0"/>
              <a:t>М</a:t>
            </a:r>
            <a:r>
              <a:rPr lang="en-US" smtClean="0"/>
              <a:t> </a:t>
            </a:r>
            <a:r>
              <a:rPr lang="ru-RU" smtClean="0"/>
              <a:t>А </a:t>
            </a:r>
            <a:r>
              <a:rPr lang="ru-RU" dirty="0" smtClean="0"/>
              <a:t>Н И 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8596" y="785794"/>
            <a:ext cx="3498850" cy="2779713"/>
          </a:xfrm>
          <a:prstGeom prst="rect">
            <a:avLst/>
          </a:prstGeom>
          <a:noFill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071934" y="785794"/>
            <a:ext cx="4611687" cy="2779713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643314"/>
            <a:ext cx="4357718" cy="27681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5" name="Picture 2" descr="C:\Users\Гульгена\Desktop\ЗАО Мамадышстрой\фото урока жизни\DSC023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3786190"/>
            <a:ext cx="3214710" cy="2349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33780" y="285728"/>
            <a:ext cx="31241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ЗАО «</a:t>
            </a:r>
            <a:r>
              <a:rPr lang="ru-RU" dirty="0" err="1" smtClean="0">
                <a:solidFill>
                  <a:srgbClr val="C00000"/>
                </a:solidFill>
              </a:rPr>
              <a:t>Мамадышстрой</a:t>
            </a:r>
            <a:r>
              <a:rPr lang="ru-RU" dirty="0" smtClean="0">
                <a:solidFill>
                  <a:srgbClr val="C00000"/>
                </a:solidFill>
              </a:rPr>
              <a:t>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Эльвира\Desktop\Промкомбинат\DSC039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571612"/>
            <a:ext cx="5857916" cy="44291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Эльвира\Desktop\Промкомбинат\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857232"/>
            <a:ext cx="2714644" cy="27445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Эльвира\Desktop\Промкомбинат\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3643314"/>
            <a:ext cx="2928926" cy="28574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Эльвира\Desktop\Промкомбинат\DSC0394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1" t="22231"/>
          <a:stretch/>
        </p:blipFill>
        <p:spPr bwMode="auto">
          <a:xfrm>
            <a:off x="642910" y="1071546"/>
            <a:ext cx="7978157" cy="50720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928670"/>
            <a:ext cx="4035559" cy="4881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C:\Users\Эльвира\Desktop\Промкомбинат\DSC039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2" y="1000108"/>
            <a:ext cx="3863796" cy="4880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http://www.mamadysh.ru/uploads/photos/14192820090331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7858125" cy="5000625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85720" y="214290"/>
            <a:ext cx="85011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МАМАДЫШСКИЙ АТП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IMG_18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86248" y="500042"/>
            <a:ext cx="3809000" cy="2857520"/>
          </a:xfrm>
          <a:prstGeom prst="rect">
            <a:avLst/>
          </a:prstGeom>
        </p:spPr>
      </p:pic>
      <p:pic>
        <p:nvPicPr>
          <p:cNvPr id="4" name="Содержимое 6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357298"/>
            <a:ext cx="256698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ремонт автомобильной дороги             Мамадыш – Тюлячи – Малые Кирмен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357686" y="3571876"/>
            <a:ext cx="3919542" cy="2939657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для окр.мира\бато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4286256"/>
            <a:ext cx="3315393" cy="221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 rot="10800000" flipV="1">
            <a:off x="2357422" y="315386"/>
            <a:ext cx="41434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latin typeface="Arial" pitchFamily="34" charset="0"/>
                <a:cs typeface="Arial" pitchFamily="34" charset="0"/>
              </a:rPr>
              <a:t>«ООО  РАДУГА»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3" descr="http://im3-tub-ru.yandex.net/i?id=267068462-00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071546"/>
            <a:ext cx="3816350" cy="272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4643446"/>
            <a:ext cx="2598285" cy="1785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2" descr="C:\Users\Эльвира\Desktop\радуга\DSC016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928670"/>
            <a:ext cx="2599033" cy="32598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1071546"/>
            <a:ext cx="3714776" cy="3018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428860" y="262058"/>
            <a:ext cx="43577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ИП </a:t>
            </a:r>
            <a:r>
              <a:rPr kumimoji="0" lang="ru-RU" sz="3600" b="1" i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Мутигуллин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9" descr="мясо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7" y="4071942"/>
            <a:ext cx="3706103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Эльвира\Desktop\картин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5816" b="59065"/>
          <a:stretch>
            <a:fillRect/>
          </a:stretch>
        </p:blipFill>
        <p:spPr bwMode="auto">
          <a:xfrm>
            <a:off x="4500562" y="4000504"/>
            <a:ext cx="3957928" cy="236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Эльвира\Desktop\ИП Мутигуллин\CIMG36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928670"/>
            <a:ext cx="3928179" cy="2810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Эльвира\Desktop\ИП Мутигуллин\CIMG36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28" y="1071546"/>
            <a:ext cx="3429024" cy="2571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1423</TotalTime>
  <Words>39</Words>
  <Application>Microsoft Office PowerPoint</Application>
  <PresentationFormat>Экран (4:3)</PresentationFormat>
  <Paragraphs>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Zver</dc:creator>
  <cp:lastModifiedBy>Алсу</cp:lastModifiedBy>
  <cp:revision>124</cp:revision>
  <dcterms:created xsi:type="dcterms:W3CDTF">2008-03-07T21:14:53Z</dcterms:created>
  <dcterms:modified xsi:type="dcterms:W3CDTF">2014-01-06T13:26:29Z</dcterms:modified>
</cp:coreProperties>
</file>